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2" r:id="rId9"/>
    <p:sldId id="263" r:id="rId10"/>
    <p:sldId id="264" r:id="rId11"/>
    <p:sldId id="275" r:id="rId12"/>
    <p:sldId id="265" r:id="rId13"/>
    <p:sldId id="266" r:id="rId14"/>
    <p:sldId id="267" r:id="rId15"/>
    <p:sldId id="268" r:id="rId16"/>
    <p:sldId id="270" r:id="rId17"/>
    <p:sldId id="269" r:id="rId18"/>
    <p:sldId id="271" r:id="rId19"/>
    <p:sldId id="272" r:id="rId20"/>
    <p:sldId id="27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82fbcb3e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82fbcb3e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9038efe8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9038efe8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b3de83fc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b3de83fc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9038efe8d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9038efe8d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9038efe8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9038efe8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b3de83fc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b3de83fc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9038efe8d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9038efe8d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a82fbcb3e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a82fbcb3e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b3de83fc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b3de83fc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b3de83fc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b3de83fc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b3de83f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b3de83f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a82fbcb3e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a82fbcb3e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038efe8d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038efe8d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a82fbcb3e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a82fbcb3e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a82fbcb3e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a82fbcb3e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9038efe8d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9038efe8d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9038efe8d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9038efe8d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038efe8d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038efe8d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307" y="152400"/>
            <a:ext cx="708338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3154">
            <a:off x="5006026" y="806612"/>
            <a:ext cx="2268024" cy="353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0908">
            <a:off x="4536546" y="2777323"/>
            <a:ext cx="3427912" cy="120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FF5FA69-0DD2-7247-983F-3496B395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12" y="173736"/>
            <a:ext cx="7419179" cy="4818888"/>
          </a:xfrm>
          <a:prstGeom prst="rect">
            <a:avLst/>
          </a:prstGeom>
        </p:spPr>
      </p:pic>
      <p:pic>
        <p:nvPicPr>
          <p:cNvPr id="7" name="Google Shape;118;p23">
            <a:extLst>
              <a:ext uri="{FF2B5EF4-FFF2-40B4-BE49-F238E27FC236}">
                <a16:creationId xmlns:a16="http://schemas.microsoft.com/office/drawing/2014/main" id="{6B67D29A-CE1A-E449-8840-1A225213077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07554" flipH="1">
            <a:off x="640114" y="4589339"/>
            <a:ext cx="734688" cy="32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8;p23">
            <a:extLst>
              <a:ext uri="{FF2B5EF4-FFF2-40B4-BE49-F238E27FC236}">
                <a16:creationId xmlns:a16="http://schemas.microsoft.com/office/drawing/2014/main" id="{27A579E2-69A2-FD4C-90B7-C45A4224AE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07554" flipH="1">
            <a:off x="7750529" y="255362"/>
            <a:ext cx="734688" cy="32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C377B67-A144-1046-8BA5-0FBE7FCF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41" y="0"/>
            <a:ext cx="73829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612" y="152399"/>
            <a:ext cx="697077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075" y="200025"/>
            <a:ext cx="7063851" cy="474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94" flipH="1">
            <a:off x="7558205" y="4530820"/>
            <a:ext cx="734688" cy="32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5681" flipH="1">
            <a:off x="804705" y="237670"/>
            <a:ext cx="734688" cy="32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373" y="-1"/>
            <a:ext cx="763325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379" y="152399"/>
            <a:ext cx="69612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225" y="163826"/>
            <a:ext cx="6125550" cy="481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907823" flipH="1">
            <a:off x="6981845" y="272459"/>
            <a:ext cx="874814" cy="32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34288" flipH="1">
            <a:off x="1235754" y="4596270"/>
            <a:ext cx="734689" cy="32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804" y="152400"/>
            <a:ext cx="69903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225" y="152401"/>
            <a:ext cx="698154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845" y="152399"/>
            <a:ext cx="70123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637" y="265613"/>
            <a:ext cx="7024726" cy="461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93256">
            <a:off x="702125" y="372527"/>
            <a:ext cx="1004774" cy="2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02915">
            <a:off x="7512264" y="4605613"/>
            <a:ext cx="805620" cy="294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88" y="181249"/>
            <a:ext cx="7430625" cy="47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907868" flipH="1">
            <a:off x="7858655" y="220220"/>
            <a:ext cx="734688" cy="32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07566" flipH="1">
            <a:off x="617480" y="4587546"/>
            <a:ext cx="734688" cy="32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52" y="152400"/>
            <a:ext cx="71138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17687" flipH="1">
            <a:off x="3886440" y="589587"/>
            <a:ext cx="950921" cy="27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4" y="566063"/>
            <a:ext cx="4066326" cy="401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17730" flipH="1">
            <a:off x="211321" y="4267711"/>
            <a:ext cx="754959" cy="27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80547" flipH="1">
            <a:off x="3823409" y="590430"/>
            <a:ext cx="1076960" cy="31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23721" flipH="1">
            <a:off x="395375" y="4249203"/>
            <a:ext cx="701600" cy="3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4746175" y="699715"/>
            <a:ext cx="3698110" cy="2400460"/>
          </a:xfrm>
          <a:prstGeom prst="wedgeEllipseCallout">
            <a:avLst>
              <a:gd name="adj1" fmla="val -51021"/>
              <a:gd name="adj2" fmla="val 41068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5126568" y="1048310"/>
            <a:ext cx="38622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Apple Chancery" panose="03020702040506060504" pitchFamily="66" charset="-79"/>
                <a:ea typeface="Corsiva"/>
                <a:cs typeface="Corsiva"/>
                <a:sym typeface="Corsiva"/>
              </a:rPr>
              <a:t>I want to…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Apple Chancery" panose="03020702040506060504" pitchFamily="66" charset="-79"/>
                <a:ea typeface="Corsiva"/>
                <a:cs typeface="Corsiva"/>
                <a:sym typeface="Corsiva"/>
              </a:rPr>
              <a:t>update your</a:t>
            </a:r>
            <a:endParaRPr sz="3000" dirty="0">
              <a:latin typeface="Apple Chancery" panose="03020702040506060504" pitchFamily="66" charset="-79"/>
              <a:ea typeface="Corsiva"/>
              <a:cs typeface="Corsiva"/>
              <a:sym typeface="Corsi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err="1">
                <a:latin typeface="Apple Chancery" panose="03020702040506060504" pitchFamily="66" charset="-79"/>
                <a:ea typeface="Corsiva"/>
                <a:cs typeface="Corsiva"/>
                <a:sym typeface="Corsiva"/>
              </a:rPr>
              <a:t>npm</a:t>
            </a:r>
            <a:r>
              <a:rPr lang="en" sz="3000" dirty="0">
                <a:latin typeface="Apple Chancery" panose="03020702040506060504" pitchFamily="66" charset="-79"/>
                <a:ea typeface="Corsiva"/>
                <a:cs typeface="Corsiva"/>
                <a:sym typeface="Corsiva"/>
              </a:rPr>
              <a:t> dependencies!</a:t>
            </a:r>
            <a:endParaRPr sz="3000" dirty="0">
              <a:latin typeface="Apple Chancery" panose="03020702040506060504" pitchFamily="66" charset="-79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F068538-2559-7041-A5A0-48B1BEBA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50" y="128016"/>
            <a:ext cx="7562982" cy="4882896"/>
          </a:xfrm>
          <a:prstGeom prst="rect">
            <a:avLst/>
          </a:prstGeom>
        </p:spPr>
      </p:pic>
      <p:pic>
        <p:nvPicPr>
          <p:cNvPr id="8" name="Google Shape;118;p23">
            <a:extLst>
              <a:ext uri="{FF2B5EF4-FFF2-40B4-BE49-F238E27FC236}">
                <a16:creationId xmlns:a16="http://schemas.microsoft.com/office/drawing/2014/main" id="{4A3D2A8A-32C4-F449-8E43-5B2033E1D0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07554" flipH="1">
            <a:off x="640114" y="4589339"/>
            <a:ext cx="734688" cy="32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8;p23">
            <a:extLst>
              <a:ext uri="{FF2B5EF4-FFF2-40B4-BE49-F238E27FC236}">
                <a16:creationId xmlns:a16="http://schemas.microsoft.com/office/drawing/2014/main" id="{CCBE7035-43F0-094D-AD1D-45F85D66B2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434822" flipH="1">
            <a:off x="7982605" y="205237"/>
            <a:ext cx="734688" cy="321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04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497" y="152400"/>
            <a:ext cx="71190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497" y="152400"/>
            <a:ext cx="711900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E94781-4A3A-6646-9AD5-700CD130A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410" y="3034717"/>
            <a:ext cx="2234315" cy="3426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7BB6AB7-93FB-B14B-BD8D-EE58BFB0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50" y="0"/>
            <a:ext cx="74102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45" y="0"/>
            <a:ext cx="74455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9</Words>
  <Application>Microsoft Macintosh PowerPoint</Application>
  <PresentationFormat>On-screen Show (16:9)</PresentationFormat>
  <Paragraphs>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Apple Chancery</vt:lpstr>
      <vt:lpstr>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Adam Hill</cp:lastModifiedBy>
  <cp:revision>14</cp:revision>
  <dcterms:modified xsi:type="dcterms:W3CDTF">2021-05-21T16:02:15Z</dcterms:modified>
</cp:coreProperties>
</file>